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98" r:id="rId3"/>
    <p:sldId id="257" r:id="rId4"/>
    <p:sldId id="291" r:id="rId5"/>
    <p:sldId id="299" r:id="rId6"/>
    <p:sldId id="300" r:id="rId7"/>
    <p:sldId id="301" r:id="rId8"/>
    <p:sldId id="302" r:id="rId9"/>
    <p:sldId id="303" r:id="rId10"/>
    <p:sldId id="304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3"/>
    <p:restoredTop sz="94674"/>
  </p:normalViewPr>
  <p:slideViewPr>
    <p:cSldViewPr snapToGrid="0" snapToObjects="1" showGuides="1">
      <p:cViewPr>
        <p:scale>
          <a:sx n="93" d="100"/>
          <a:sy n="93" d="100"/>
        </p:scale>
        <p:origin x="-98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7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9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51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55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42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0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1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9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0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30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children.wi.go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Trauma-Informed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032179-8F36-2A45-8592-0346B1891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Milwaukee Child Advocacy Center</a:t>
            </a:r>
          </a:p>
          <a:p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Children’s hospital of </a:t>
            </a:r>
            <a:r>
              <a:rPr lang="en-US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wisconsin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DE2228B-E036-2549-A13E-6AADFD5BE3CB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502EDD8B-1185-7542-8B56-ABAF47D444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FB25DC9B-E44A-8044-A4F1-89B73441C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7EF14CE-82EC-7C45-BF0F-8E146CF0B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B54F031B-FC95-974E-B119-BC0157326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C825117C-EDF3-6448-87DE-C921D86081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hlinkClick r:id="rId2"/>
            <a:extLst>
              <a:ext uri="{FF2B5EF4-FFF2-40B4-BE49-F238E27FC236}">
                <a16:creationId xmlns:a16="http://schemas.microsoft.com/office/drawing/2014/main" xmlns="" id="{C92FF8CE-197B-4F44-B471-52AB6998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126" y="1754101"/>
            <a:ext cx="901844" cy="93340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F4A16D2-EFD3-BD4C-9E4B-14C91C5680CD}"/>
              </a:ext>
            </a:extLst>
          </p:cNvPr>
          <p:cNvSpPr txBox="1"/>
          <p:nvPr/>
        </p:nvSpPr>
        <p:spPr>
          <a:xfrm>
            <a:off x="7434503" y="2595177"/>
            <a:ext cx="13511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i="1" dirty="0" err="1">
                <a:hlinkClick r:id="rId2"/>
              </a:rPr>
              <a:t>children.wi.gov</a:t>
            </a:r>
            <a:endParaRPr lang="en-US" sz="750" i="1" dirty="0"/>
          </a:p>
        </p:txBody>
      </p:sp>
    </p:spTree>
    <p:extLst>
      <p:ext uri="{BB962C8B-B14F-4D97-AF65-F5344CB8AC3E}">
        <p14:creationId xmlns:p14="http://schemas.microsoft.com/office/powerpoint/2010/main" val="109134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0171" y="2256240"/>
            <a:ext cx="79194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Workforce development; ensuring we are setting our clients up for success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Continuing to work on outcomes and evaluations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“audits”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Educating staff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 everyone realizes the impact trauma can have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 everyone can recognize the symptoms of trauma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828F53-F0CC-774B-A983-6380C3774F6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0C6BB49-672D-434B-B9AC-AA1C0CD98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91C6C49-93BB-9A4B-AE3E-5118E4C6A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E6D22DC-BA32-AA44-829B-98F43DA7E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44FF640-B419-9A4F-9CE9-AD1A9E219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529A3AD-9303-2D4E-A78C-9A5097DA88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1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0171" y="2256240"/>
            <a:ext cx="7919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Dangles, MA, LPC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Kdangles@chw.org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828F53-F0CC-774B-A983-6380C3774F6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0C6BB49-672D-434B-B9AC-AA1C0CD98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91C6C49-93BB-9A4B-AE3E-5118E4C6A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E6D22DC-BA32-AA44-829B-98F43DA7E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44FF640-B419-9A4F-9CE9-AD1A9E219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529A3AD-9303-2D4E-A78C-9A5097DA88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428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Thinking about our families/clients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6866" y="2481133"/>
            <a:ext cx="7944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the Child Advocacy Center a “one stop shop” to reduce stress – many partners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for individuals to relax/library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Separate parking for clients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check in area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 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C726B8F-32AA-7C47-B841-EA15EC78AC22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4236333-DEDB-C742-94A7-BC88F53EC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248C2C9-CA17-D246-88DA-7476860AE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6D4465E-04EE-8E49-868D-E1B3432CE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8C5D26A-2C3A-4C48-AA2B-6D9498042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453C90B-9E5A-8F4A-A19F-F2B0548D0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641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Thinking about our families/clients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6866" y="2481133"/>
            <a:ext cx="79448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Trying to reduce telling stories over and over again (re-traumatizing) 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Medical evaluations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Advocates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Forensic Interviews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Psychotherapy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C726B8F-32AA-7C47-B841-EA15EC78AC22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4236333-DEDB-C742-94A7-BC88F53EC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248C2C9-CA17-D246-88DA-7476860AE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6D4465E-04EE-8E49-868D-E1B3432CE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8C5D26A-2C3A-4C48-AA2B-6D9498042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453C90B-9E5A-8F4A-A19F-F2B0548D0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AD5F1A-1A97-0843-8986-706A6E728FEF}"/>
              </a:ext>
            </a:extLst>
          </p:cNvPr>
          <p:cNvSpPr txBox="1"/>
          <p:nvPr/>
        </p:nvSpPr>
        <p:spPr>
          <a:xfrm>
            <a:off x="7535801" y="1204991"/>
            <a:ext cx="105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255373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Evaluations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0171" y="2163784"/>
            <a:ext cx="7919434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as a team every morning to game plan and discuss potential issues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Helping patients better understand what appointment will look like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Child Life Specialist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 a safe environment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has control; not forced to do anything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828F53-F0CC-774B-A983-6380C3774F6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0C6BB49-672D-434B-B9AC-AA1C0CD98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91C6C49-93BB-9A4B-AE3E-5118E4C6A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E6D22DC-BA32-AA44-829B-98F43DA7E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44FF640-B419-9A4F-9CE9-AD1A9E219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529A3AD-9303-2D4E-A78C-9A5097DA88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994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Advocates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0171" y="2234368"/>
            <a:ext cx="7919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 all members present for the appointment have support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828F53-F0CC-774B-A983-6380C3774F6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0C6BB49-672D-434B-B9AC-AA1C0CD98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91C6C49-93BB-9A4B-AE3E-5118E4C6A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E6D22DC-BA32-AA44-829B-98F43DA7E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44FF640-B419-9A4F-9CE9-AD1A9E219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529A3AD-9303-2D4E-A78C-9A5097DA88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BDBE00-BF3F-044C-B718-9C8E1DEF0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39" y="3364965"/>
            <a:ext cx="4189713" cy="286995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DF1B1D-B04F-7A43-9BC8-C1DB047095EB}"/>
              </a:ext>
            </a:extLst>
          </p:cNvPr>
          <p:cNvSpPr txBox="1"/>
          <p:nvPr/>
        </p:nvSpPr>
        <p:spPr>
          <a:xfrm>
            <a:off x="570170" y="3010058"/>
            <a:ext cx="36817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with families in a private room (connected to waiting area), allowing visibility to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 the strengths of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286695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Forensic interviews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2129" y="2308081"/>
            <a:ext cx="7919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 rooms, allowing for others to view and ask questions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828F53-F0CC-774B-A983-6380C3774F6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0C6BB49-672D-434B-B9AC-AA1C0CD98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91C6C49-93BB-9A4B-AE3E-5118E4C6A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E6D22DC-BA32-AA44-829B-98F43DA7E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44FF640-B419-9A4F-9CE9-AD1A9E219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529A3AD-9303-2D4E-A78C-9A5097DA88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DF1B1D-B04F-7A43-9BC8-C1DB047095EB}"/>
              </a:ext>
            </a:extLst>
          </p:cNvPr>
          <p:cNvSpPr txBox="1"/>
          <p:nvPr/>
        </p:nvSpPr>
        <p:spPr>
          <a:xfrm>
            <a:off x="570171" y="3092813"/>
            <a:ext cx="359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open and honest about recording, viewers,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clients what observation room looks like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2C9ED9B-3027-BF4C-ABC9-4711A8FBB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2" y="3071690"/>
            <a:ext cx="4231591" cy="269680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6352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Psychotherapy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0171" y="2163784"/>
            <a:ext cx="7919434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 in a new therapist role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education to families directly in the CAC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Allowing families to meet therapist on site before scheduling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scheduling process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models to address trauma (TF-CBT)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828F53-F0CC-774B-A983-6380C3774F6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0C6BB49-672D-434B-B9AC-AA1C0CD98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91C6C49-93BB-9A4B-AE3E-5118E4C6A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E6D22DC-BA32-AA44-829B-98F43DA7E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44FF640-B419-9A4F-9CE9-AD1A9E219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529A3AD-9303-2D4E-A78C-9A5097DA88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746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Thinking about our employees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0171" y="2163784"/>
            <a:ext cx="7919434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Sanctuary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Involvement in groups: recognition, team building, communication and self-care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Wellness: on site acupuncture, EAP, wellness fair,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break room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training spaces/conference rooms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Furniture, storage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828F53-F0CC-774B-A983-6380C3774F6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0C6BB49-672D-434B-B9AC-AA1C0CD98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91C6C49-93BB-9A4B-AE3E-5118E4C6A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E6D22DC-BA32-AA44-829B-98F43DA7E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44FF640-B419-9A4F-9CE9-AD1A9E219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529A3AD-9303-2D4E-A78C-9A5097DA88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162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 to grow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0171" y="2256240"/>
            <a:ext cx="7919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as we go and needing to make changes throughout the process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Money/budget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Hiring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828F53-F0CC-774B-A983-6380C3774F6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0C6BB49-672D-434B-B9AC-AA1C0CD98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91C6C49-93BB-9A4B-AE3E-5118E4C6A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E6D22DC-BA32-AA44-829B-98F43DA7E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44FF640-B419-9A4F-9CE9-AD1A9E219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529A3AD-9303-2D4E-A78C-9A5097DA88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5613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CMH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005392"/>
      </a:accent1>
      <a:accent2>
        <a:srgbClr val="0096FF"/>
      </a:accent2>
      <a:accent3>
        <a:srgbClr val="8DF900"/>
      </a:accent3>
      <a:accent4>
        <a:srgbClr val="D4FB78"/>
      </a:accent4>
      <a:accent5>
        <a:srgbClr val="942092"/>
      </a:accent5>
      <a:accent6>
        <a:srgbClr val="FF9300"/>
      </a:accent6>
      <a:hlink>
        <a:srgbClr val="828282"/>
      </a:hlink>
      <a:folHlink>
        <a:srgbClr val="A5A5A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D92F68BA-BB8F-43C0-A1BF-0F435E081D2D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6AB9AEB1609DCE46BFEB467AEA3702D9" ma:contentTypeVersion="3" ma:contentTypeDescription="Upload an image." ma:contentTypeScope="" ma:versionID="58a4100b36c9010f06bcae33966e4eb4">
  <xsd:schema xmlns:xsd="http://www.w3.org/2001/XMLSchema" xmlns:xs="http://www.w3.org/2001/XMLSchema" xmlns:p="http://schemas.microsoft.com/office/2006/metadata/properties" xmlns:ns1="http://schemas.microsoft.com/sharepoint/v3" xmlns:ns2="D92F68BA-BB8F-43C0-A1BF-0F435E081D2D" xmlns:ns3="http://schemas.microsoft.com/sharepoint/v3/fields" xmlns:ns4="bb65cc95-6d4e-4879-a879-9838761499af" xmlns:ns5="9e30f06f-ad7a-453a-8e08-8a8878e30bd1" targetNamespace="http://schemas.microsoft.com/office/2006/metadata/properties" ma:root="true" ma:fieldsID="6b9c7756c25aa9a5e0f98722053422c5" ns1:_="" ns2:_="" ns3:_="" ns4:_="" ns5:_="">
    <xsd:import namespace="http://schemas.microsoft.com/sharepoint/v3"/>
    <xsd:import namespace="D92F68BA-BB8F-43C0-A1BF-0F435E081D2D"/>
    <xsd:import namespace="http://schemas.microsoft.com/sharepoint/v3/fields"/>
    <xsd:import namespace="bb65cc95-6d4e-4879-a879-9838761499af"/>
    <xsd:import namespace="9e30f06f-ad7a-453a-8e08-8a8878e30bd1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_dlc_DocId" minOccurs="0"/>
                <xsd:element ref="ns4:_dlc_DocIdUrl" minOccurs="0"/>
                <xsd:element ref="ns4:_dlc_DocIdPersist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F68BA-BB8F-43C0-A1BF-0F435E081D2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5cc95-6d4e-4879-a879-9838761499af" elementFormDefault="qualified">
    <xsd:import namespace="http://schemas.microsoft.com/office/2006/documentManagement/types"/>
    <xsd:import namespace="http://schemas.microsoft.com/office/infopath/2007/PartnerControls"/>
    <xsd:element name="_dlc_DocId" ma:index="2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0f06f-ad7a-453a-8e08-8a8878e30bd1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F410F8-9888-446A-BD76-2C5996EF6334}"/>
</file>

<file path=customXml/itemProps2.xml><?xml version="1.0" encoding="utf-8"?>
<ds:datastoreItem xmlns:ds="http://schemas.openxmlformats.org/officeDocument/2006/customXml" ds:itemID="{F0369CBA-4120-4F83-9E8C-39A64915A917}"/>
</file>

<file path=customXml/itemProps3.xml><?xml version="1.0" encoding="utf-8"?>
<ds:datastoreItem xmlns:ds="http://schemas.openxmlformats.org/officeDocument/2006/customXml" ds:itemID="{67FD38CF-CC87-4E23-92C1-FADC60F5634F}"/>
</file>

<file path=customXml/itemProps4.xml><?xml version="1.0" encoding="utf-8"?>
<ds:datastoreItem xmlns:ds="http://schemas.openxmlformats.org/officeDocument/2006/customXml" ds:itemID="{74EE2788-785B-4295-BE6B-CEEEBAA5F734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4363</TotalTime>
  <Words>317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Trauma-Informed Care</vt:lpstr>
      <vt:lpstr>Thinking about our families/clients</vt:lpstr>
      <vt:lpstr>Thinking about our families/clients</vt:lpstr>
      <vt:lpstr>Medical Evaluations</vt:lpstr>
      <vt:lpstr>Advocates</vt:lpstr>
      <vt:lpstr>Forensic interviews</vt:lpstr>
      <vt:lpstr>Psychotherapy</vt:lpstr>
      <vt:lpstr>Thinking about our employees</vt:lpstr>
      <vt:lpstr>Opportunities to grow</vt:lpstr>
      <vt:lpstr>Next steps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/>
  <dc:description/>
  <cp:lastModifiedBy>Eithun, Kim C</cp:lastModifiedBy>
  <cp:revision>28</cp:revision>
  <dcterms:created xsi:type="dcterms:W3CDTF">2018-05-02T18:41:28Z</dcterms:created>
  <dcterms:modified xsi:type="dcterms:W3CDTF">2018-05-11T13:09:48Z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0x0101009148F5A04DDD49CBA7127AADA5FB792B00AADE34325A8B49CDA8BB4DB53328F214006AB9AEB1609DCE46BFEB467AEA3702D9</vt:lpwstr>
  </property>
</Properties>
</file>