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3"/>
    <p:restoredTop sz="94674"/>
  </p:normalViewPr>
  <p:slideViewPr>
    <p:cSldViewPr snapToGrid="0" snapToObjects="1" showGuides="1">
      <p:cViewPr>
        <p:scale>
          <a:sx n="118" d="100"/>
          <a:sy n="118" d="100"/>
        </p:scale>
        <p:origin x="-269" y="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55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4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3F49F8-AC72-AF4E-8F0D-533B4452F912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D5F6-892A-1445-8B70-D0AE7469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0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children.wi.go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Safe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032179-8F36-2A45-8592-0346B1891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County Department of Human Services</a:t>
            </a:r>
          </a:p>
          <a:p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Trauma-Informed Environment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DE2228B-E036-2549-A13E-6AADFD5BE3CB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02EDD8B-1185-7542-8B56-ABAF47D44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B25DC9B-E44A-8044-A4F1-89B73441C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7EF14CE-82EC-7C45-BF0F-8E146CF0B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54F031B-FC95-974E-B119-BC0157326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825117C-EDF3-6448-87DE-C921D8608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xmlns="" id="{C92FF8CE-197B-4F44-B471-52AB6998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126" y="1754101"/>
            <a:ext cx="901844" cy="9334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A16D2-EFD3-BD4C-9E4B-14C91C5680CD}"/>
              </a:ext>
            </a:extLst>
          </p:cNvPr>
          <p:cNvSpPr txBox="1"/>
          <p:nvPr/>
        </p:nvSpPr>
        <p:spPr>
          <a:xfrm>
            <a:off x="7434503" y="2595177"/>
            <a:ext cx="13511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i="1" dirty="0" err="1">
                <a:hlinkClick r:id="rId2"/>
              </a:rPr>
              <a:t>children.wi.gov</a:t>
            </a:r>
            <a:endParaRPr lang="en-US" sz="750" i="1" dirty="0"/>
          </a:p>
        </p:txBody>
      </p:sp>
    </p:spTree>
    <p:extLst>
      <p:ext uri="{BB962C8B-B14F-4D97-AF65-F5344CB8AC3E}">
        <p14:creationId xmlns:p14="http://schemas.microsoft.com/office/powerpoint/2010/main" val="109134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 Space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876FC4D-EDC5-AA4C-879D-729A56E6A0F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B81526-B48C-1F4A-AD07-6B29BABB3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CE15C0-E835-EA44-AF56-DBEF085E8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EE1DB75-0FC3-4043-87CC-202A72891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B86432C-1675-E546-9DF4-2E85976A6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F34604-EB95-FE49-9DD4-A5CE55DAF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E111F1-50A9-1B45-AE42-57105B50A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7785" y="2284678"/>
            <a:ext cx="2620592" cy="17555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2" descr="G:\My Documents\IMG_0044.JPG">
            <a:extLst>
              <a:ext uri="{FF2B5EF4-FFF2-40B4-BE49-F238E27FC236}">
                <a16:creationId xmlns:a16="http://schemas.microsoft.com/office/drawing/2014/main" xmlns="" id="{637F3CE6-A7DD-604D-8343-C2D7A585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2469065"/>
            <a:ext cx="2625635" cy="217645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8CD89B-8283-A343-B948-83B5F8416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73285" y="3988308"/>
            <a:ext cx="2667000" cy="221967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015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876FC4D-EDC5-AA4C-879D-729A56E6A0F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B81526-B48C-1F4A-AD07-6B29BABB3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CE15C0-E835-EA44-AF56-DBEF085E8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EE1DB75-0FC3-4043-87CC-202A72891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B86432C-1675-E546-9DF4-2E85976A6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F34604-EB95-FE49-9DD4-A5CE55DAF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48766C7A-96A3-6246-B9BD-B1DE598E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9347" y="3716964"/>
            <a:ext cx="2844493" cy="212459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9131C828-4A59-4446-B7B0-6B40EE54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1" y="1754100"/>
            <a:ext cx="2346457" cy="17526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5CD27A21-476C-194B-BB1C-8A39EC91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0" y="2322514"/>
            <a:ext cx="2770061" cy="2068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G:\My Documents\IMG_0050.JPG">
            <a:extLst>
              <a:ext uri="{FF2B5EF4-FFF2-40B4-BE49-F238E27FC236}">
                <a16:creationId xmlns:a16="http://schemas.microsoft.com/office/drawing/2014/main" xmlns="" id="{F60284E2-2A15-D647-B291-2BAF072E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5327" y="1608743"/>
            <a:ext cx="3016384" cy="225297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My Documents\IMG_0015.JPG">
            <a:extLst>
              <a:ext uri="{FF2B5EF4-FFF2-40B4-BE49-F238E27FC236}">
                <a16:creationId xmlns:a16="http://schemas.microsoft.com/office/drawing/2014/main" xmlns="" id="{13449789-5DA6-1445-8247-08344C23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50" y="3972081"/>
            <a:ext cx="3149600" cy="23622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2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NIP – Youth Justice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44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Bubbler, in collaboration with the Neighborhood Intervention Program and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FauHaus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presents an art exhibition by Madison youth.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 OFF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brought together UW-Madison staff, Teen Bubbler, and teenagers of greater Madison to celebrate identity, alter egos, and human complexity. </a:t>
            </a:r>
          </a:p>
          <a:p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 OFF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a permanent installation at the Neighborhood Intervention Program headquarters in Madison, WI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12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NIP – Youth Justice Office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1CC90B73-CDAA-433D-B389-C43BEA3DD9CF" descr="1CC90B73-CDAA-433D-B389-C43BEA3DD9CF">
            <a:extLst>
              <a:ext uri="{FF2B5EF4-FFF2-40B4-BE49-F238E27FC236}">
                <a16:creationId xmlns:a16="http://schemas.microsoft.com/office/drawing/2014/main" xmlns="" id="{D79F1D18-9BAC-C943-A0C3-DE2B3847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80" y="2319888"/>
            <a:ext cx="4769083" cy="356209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:\My Documents\IMG_0051.JPG">
            <a:extLst>
              <a:ext uri="{FF2B5EF4-FFF2-40B4-BE49-F238E27FC236}">
                <a16:creationId xmlns:a16="http://schemas.microsoft.com/office/drawing/2014/main" xmlns="" id="{183E84A9-8AFC-3B46-85C5-B934BF4E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242" y="2771543"/>
            <a:ext cx="3561068" cy="265981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NIP – Youth Justice Office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52AD615-EDD8-1648-8E35-0AC0E931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2895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4C501DB-344A-7145-A197-91AE25C3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0550" y="2895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8011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am so appreciative of the opportunity to have my office space painted with a warm blue color. The fresh coat of paint has made the space feel more inviting, more home like and more mine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 co-worker and I have added a rug and rocking chair in our space as well. 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a job that can be often demanding and emotionally draining it is nice to come back to a space that feels comfortable and safe.”</a:t>
            </a:r>
          </a:p>
          <a:p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- Staff 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69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44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 conversations with our County Board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 of proposal for Trauma Care Budget Line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changes/updates to our physical spaces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training and education for staff and leadership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418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7" y="2481133"/>
            <a:ext cx="37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Lawton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Lawton@countyofdane.com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87029A-1CEE-964B-BADA-2ADB514EFBD2}"/>
              </a:ext>
            </a:extLst>
          </p:cNvPr>
          <p:cNvSpPr txBox="1"/>
          <p:nvPr/>
        </p:nvSpPr>
        <p:spPr>
          <a:xfrm>
            <a:off x="4833758" y="2481133"/>
            <a:ext cx="37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Hankes@countyofdane.com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our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4483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journey began in March 2016 when our agency decided to participate in the Fostering Futures Trauma-Informed Care Initiative.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decided to focus on two specific areas:</a:t>
            </a:r>
            <a:endParaRPr lang="en-US" sz="2400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 Development</a:t>
            </a:r>
          </a:p>
          <a:p>
            <a:pPr marL="827484" lvl="1" indent="-342900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 Informed Environments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C726B8F-32AA-7C47-B841-EA15EC78AC22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4236333-DEDB-C742-94A7-BC88F53E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248C2C9-CA17-D246-88DA-7476860AE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6D4465E-04EE-8E49-868D-E1B3432CE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8C5D26A-2C3A-4C48-AA2B-6D9498042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53C90B-9E5A-8F4A-A19F-F2B0548D0F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373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our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919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to another county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Looked at our spaces with a new “lens”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Involved our administrators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a survey of our consumers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feedback from a foster parent trained in Heart Math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828F53-F0CC-774B-A983-6380C3774F6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0C6BB49-672D-434B-B9AC-AA1C0CD98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1C6C49-93BB-9A4B-AE3E-5118E4C6A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E6D22DC-BA32-AA44-829B-98F43DA7E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FF640-B419-9A4F-9CE9-AD1A9E219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529A3AD-9303-2D4E-A78C-9A5097DA8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13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7855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Money/budgetary restraints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of importance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building restraints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Bureaucracy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trauma awareness relating to environments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366500A-3CF7-5F41-A21B-45C80FFDA680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C3BC56-46E1-9D40-B619-0005869E4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78E7FD7-4765-3748-85A5-8E7B45846A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26FDEDB-A878-8846-BCCE-5732F42766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BDEF732-921E-184B-A609-CDA46B4D9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C2B940E-5134-3242-BE59-1FE608F5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28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our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238684-66BB-AF4F-8AA8-49C0E565714C}"/>
              </a:ext>
            </a:extLst>
          </p:cNvPr>
          <p:cNvSpPr txBox="1"/>
          <p:nvPr/>
        </p:nvSpPr>
        <p:spPr>
          <a:xfrm>
            <a:off x="576866" y="2481133"/>
            <a:ext cx="677542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Who helped us:</a:t>
            </a:r>
            <a:endParaRPr lang="en-US" sz="2400" dirty="0">
              <a:solidFill>
                <a:schemeClr val="bg1"/>
              </a:solidFill>
              <a:highlight>
                <a:srgbClr val="FFFF00"/>
              </a:highlight>
              <a:latin typeface="Adobe Devanagari" pitchFamily="18" charset="0"/>
              <a:cs typeface="Adobe Devanagari" pitchFamily="18" charset="0"/>
            </a:endParaRPr>
          </a:p>
          <a:p>
            <a:endParaRPr lang="en-US" sz="900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contracted agencies</a:t>
            </a: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Linus Project/Madison Quilters</a:t>
            </a: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 Groups for Art</a:t>
            </a: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UW-Madison Art Department</a:t>
            </a: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Madison Public Library</a:t>
            </a:r>
          </a:p>
          <a:p>
            <a:pPr marL="827484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Volunteers to “adopt” rooms/spaces</a:t>
            </a:r>
          </a:p>
          <a:p>
            <a:pPr marL="827484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internal Sunshine Club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B504D1B-3C7C-8742-ABFF-23932CAFA8A0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B719403-BEA1-5042-9C56-491FCC07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6F7A416-0C5B-CB44-A956-287D7A832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8639F8A-DDA6-DA40-B51F-CDCD0048CC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CE4D131-41F9-4248-9D6B-BF32D685A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2AC1EF-B22C-B346-859E-D6ED5F836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0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Lobby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A179C5-F162-3C4D-A9EF-A9D559FB3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3" y="3216544"/>
            <a:ext cx="2460417" cy="1845313"/>
          </a:xfrm>
          <a:prstGeom prst="rect">
            <a:avLst/>
          </a:prstGeom>
          <a:effectLst>
            <a:outerShdw blurRad="50800" dist="152400" dir="13500000" algn="br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xmlns="" id="{90E4DA86-28D3-9F4C-9CCB-BC36C6167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2757" y="3383429"/>
            <a:ext cx="2585544" cy="193117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BF57F1-5619-7246-A5AE-23A168FB0B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49" y="3429000"/>
            <a:ext cx="2406671" cy="17975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AB4D86-C04C-0546-A526-0DE7C11E3B3E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742AE5C-2DF6-9241-8870-F47CB7D8B5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5B3A1900-8311-3347-8036-C4A369AD9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AD67C6E-C2E1-5745-8717-876843ADE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BE000E7-69C0-024C-A0BD-AA28CE94F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D8F86E4-2463-1D48-B702-8B449B4439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4CAC72-037A-C84E-84D2-240653DF2DD7}"/>
              </a:ext>
            </a:extLst>
          </p:cNvPr>
          <p:cNvGrpSpPr/>
          <p:nvPr/>
        </p:nvGrpSpPr>
        <p:grpSpPr>
          <a:xfrm>
            <a:off x="860007" y="2311358"/>
            <a:ext cx="6440378" cy="592112"/>
            <a:chOff x="860007" y="2311358"/>
            <a:chExt cx="6440378" cy="5921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6A54C08-E21D-CE41-9A3B-C1FAA11B09A4}"/>
                </a:ext>
              </a:extLst>
            </p:cNvPr>
            <p:cNvSpPr txBox="1"/>
            <p:nvPr/>
          </p:nvSpPr>
          <p:spPr>
            <a:xfrm>
              <a:off x="860007" y="2441805"/>
              <a:ext cx="2933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Before: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F40EDE-B9DD-124C-8064-B80C85E621F4}"/>
                </a:ext>
              </a:extLst>
            </p:cNvPr>
            <p:cNvSpPr txBox="1"/>
            <p:nvPr/>
          </p:nvSpPr>
          <p:spPr>
            <a:xfrm>
              <a:off x="3879793" y="2311358"/>
              <a:ext cx="3420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After: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Rooms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F575AE-B88E-374F-8B27-1FC983640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00" y="3429000"/>
            <a:ext cx="2566729" cy="19250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8BC1EDC-CEB1-8C41-99A3-61C822AB4C51}"/>
              </a:ext>
            </a:extLst>
          </p:cNvPr>
          <p:cNvGrpSpPr/>
          <p:nvPr/>
        </p:nvGrpSpPr>
        <p:grpSpPr>
          <a:xfrm>
            <a:off x="1341641" y="2289962"/>
            <a:ext cx="7072472" cy="696459"/>
            <a:chOff x="1341641" y="2289962"/>
            <a:chExt cx="7072472" cy="6964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C238684-66BB-AF4F-8AA8-49C0E565714C}"/>
                </a:ext>
              </a:extLst>
            </p:cNvPr>
            <p:cNvSpPr txBox="1"/>
            <p:nvPr/>
          </p:nvSpPr>
          <p:spPr>
            <a:xfrm>
              <a:off x="1341641" y="2293924"/>
              <a:ext cx="306707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Before:</a:t>
              </a:r>
            </a:p>
            <a:p>
              <a:r>
                <a:rPr lang="en-US" sz="1500" i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Rooms were cold and unwelcoming.</a:t>
              </a:r>
              <a:endParaRPr lang="en-US" sz="1350" i="1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186B6AD-E69E-6440-BA5D-B722A1A4337A}"/>
                </a:ext>
              </a:extLst>
            </p:cNvPr>
            <p:cNvSpPr txBox="1"/>
            <p:nvPr/>
          </p:nvSpPr>
          <p:spPr>
            <a:xfrm>
              <a:off x="4993521" y="2289962"/>
              <a:ext cx="342059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After:</a:t>
              </a:r>
            </a:p>
            <a:p>
              <a:r>
                <a:rPr lang="en-US" sz="1500" i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A little artwork and paint go a long way.</a:t>
              </a:r>
              <a:endParaRPr lang="en-US" sz="1350" i="1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endParaRPr>
            </a:p>
          </p:txBody>
        </p:sp>
      </p:grpSp>
      <p:pic>
        <p:nvPicPr>
          <p:cNvPr id="17" name="Content Placeholder 2">
            <a:extLst>
              <a:ext uri="{FF2B5EF4-FFF2-40B4-BE49-F238E27FC236}">
                <a16:creationId xmlns:a16="http://schemas.microsoft.com/office/drawing/2014/main" xmlns="" id="{AEF4D883-F0C1-2748-AFD4-82E27DBD2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4" y="3384309"/>
            <a:ext cx="2635811" cy="196973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75FF6CA-3336-4F4C-A5BA-171DDF376EE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74397C4-14AB-D44D-8C80-E474E7106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F261257-F9CE-5940-8867-96D67C82E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3D87956-F565-D544-9AA7-113984DF6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C1F1456-28A4-9B45-85AA-0B9370FF1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7F0D5B1-0060-B14A-819E-7D938D0FF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5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Visitation Rooms</a:t>
            </a:r>
          </a:p>
        </p:txBody>
      </p:sp>
      <p:pic>
        <p:nvPicPr>
          <p:cNvPr id="12" name="Picture 2" descr="G:\My Documents\IMG_0046.JPG">
            <a:extLst>
              <a:ext uri="{FF2B5EF4-FFF2-40B4-BE49-F238E27FC236}">
                <a16:creationId xmlns:a16="http://schemas.microsoft.com/office/drawing/2014/main" xmlns="" id="{FC7C0A33-0D3A-904B-80F9-755447AC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6533" y="3502248"/>
            <a:ext cx="2944187" cy="219905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CB5DAA-CC8E-034C-B06E-623654A46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1641" y="3429000"/>
            <a:ext cx="2662996" cy="19890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876FC4D-EDC5-AA4C-879D-729A56E6A0F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B81526-B48C-1F4A-AD07-6B29BABB3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CE15C0-E835-EA44-AF56-DBEF085E8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EE1DB75-0FC3-4043-87CC-202A72891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B86432C-1675-E546-9DF4-2E85976A6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F34604-EB95-FE49-9DD4-A5CE55DAF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BFB873-FC84-8142-A9A1-3D5828D7B28D}"/>
              </a:ext>
            </a:extLst>
          </p:cNvPr>
          <p:cNvGrpSpPr/>
          <p:nvPr/>
        </p:nvGrpSpPr>
        <p:grpSpPr>
          <a:xfrm>
            <a:off x="1341640" y="2580748"/>
            <a:ext cx="7413657" cy="465626"/>
            <a:chOff x="1341641" y="2289963"/>
            <a:chExt cx="7413657" cy="4656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8CFF998-5D4C-BF46-BF67-881B8F04B606}"/>
                </a:ext>
              </a:extLst>
            </p:cNvPr>
            <p:cNvSpPr txBox="1"/>
            <p:nvPr/>
          </p:nvSpPr>
          <p:spPr>
            <a:xfrm>
              <a:off x="1341641" y="2293924"/>
              <a:ext cx="2933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Before: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965648B-1445-2649-BFDB-5D41ED2E63FB}"/>
                </a:ext>
              </a:extLst>
            </p:cNvPr>
            <p:cNvSpPr txBox="1"/>
            <p:nvPr/>
          </p:nvSpPr>
          <p:spPr>
            <a:xfrm>
              <a:off x="5334706" y="2289963"/>
              <a:ext cx="3420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dobe Devanagari" pitchFamily="18" charset="0"/>
                  <a:cs typeface="Adobe Devanagari" pitchFamily="18" charset="0"/>
                </a:rPr>
                <a:t>After: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AE74E0-4420-594D-BF92-5C14AF44F16F}"/>
              </a:ext>
            </a:extLst>
          </p:cNvPr>
          <p:cNvSpPr txBox="1"/>
          <p:nvPr/>
        </p:nvSpPr>
        <p:spPr>
          <a:xfrm>
            <a:off x="1240971" y="5800654"/>
            <a:ext cx="409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Now our family spaces are more inviting.</a:t>
            </a:r>
            <a:endParaRPr lang="en-US" sz="1600" i="1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D72EC-F5A2-4342-AD0B-5F2D4F0E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71" y="1344417"/>
            <a:ext cx="6619244" cy="819367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 Space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876FC4D-EDC5-AA4C-879D-729A56E6A0F1}"/>
              </a:ext>
            </a:extLst>
          </p:cNvPr>
          <p:cNvGrpSpPr/>
          <p:nvPr/>
        </p:nvGrpSpPr>
        <p:grpSpPr>
          <a:xfrm>
            <a:off x="311452" y="1026141"/>
            <a:ext cx="8586911" cy="5508112"/>
            <a:chOff x="311452" y="1026141"/>
            <a:chExt cx="8586911" cy="55081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B81526-B48C-1F4A-AD07-6B29BABB3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1027067"/>
              <a:ext cx="7386702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CCE15C0-E835-EA44-AF56-DBEF085E8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452" y="1026141"/>
              <a:ext cx="0" cy="550811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EE1DB75-0FC3-4043-87CC-202A72891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52" y="6534253"/>
              <a:ext cx="8586911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B86432C-1675-E546-9DF4-2E85976A6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362" y="1027069"/>
              <a:ext cx="0" cy="5507184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F34604-EB95-FE49-9DD4-A5CE55DAF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1563" y="1026141"/>
              <a:ext cx="406799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AE74E0-4420-594D-BF92-5C14AF44F16F}"/>
              </a:ext>
            </a:extLst>
          </p:cNvPr>
          <p:cNvSpPr txBox="1"/>
          <p:nvPr/>
        </p:nvSpPr>
        <p:spPr>
          <a:xfrm>
            <a:off x="388749" y="2549244"/>
            <a:ext cx="843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Staff have used creativity to decorate our bulletin boards with positive and fun messages.</a:t>
            </a:r>
            <a:endParaRPr lang="en-US" sz="1600" i="1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19836D-7BAF-F247-8DD6-7C008259D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41370" y="3327352"/>
            <a:ext cx="4312465" cy="22340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xmlns="" id="{3B77CAA8-23B9-AB47-8EFF-753D4469A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9603" y="3358852"/>
            <a:ext cx="3641180" cy="220251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697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CMH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005392"/>
      </a:accent1>
      <a:accent2>
        <a:srgbClr val="0096FF"/>
      </a:accent2>
      <a:accent3>
        <a:srgbClr val="8DF900"/>
      </a:accent3>
      <a:accent4>
        <a:srgbClr val="D4FB78"/>
      </a:accent4>
      <a:accent5>
        <a:srgbClr val="942092"/>
      </a:accent5>
      <a:accent6>
        <a:srgbClr val="FF9300"/>
      </a:accent6>
      <a:hlink>
        <a:srgbClr val="828282"/>
      </a:hlink>
      <a:folHlink>
        <a:srgbClr val="A5A5A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B9AEB1609DCE46BFEB467AEA3702D9" ma:contentTypeVersion="3" ma:contentTypeDescription="Upload an image." ma:contentTypeScope="" ma:versionID="58a4100b36c9010f06bcae33966e4eb4">
  <xsd:schema xmlns:xsd="http://www.w3.org/2001/XMLSchema" xmlns:xs="http://www.w3.org/2001/XMLSchema" xmlns:p="http://schemas.microsoft.com/office/2006/metadata/properties" xmlns:ns1="http://schemas.microsoft.com/sharepoint/v3" xmlns:ns2="D92F68BA-BB8F-43C0-A1BF-0F435E081D2D" xmlns:ns3="http://schemas.microsoft.com/sharepoint/v3/fields" xmlns:ns4="bb65cc95-6d4e-4879-a879-9838761499af" xmlns:ns5="9e30f06f-ad7a-453a-8e08-8a8878e30bd1" targetNamespace="http://schemas.microsoft.com/office/2006/metadata/properties" ma:root="true" ma:fieldsID="6b9c7756c25aa9a5e0f98722053422c5" ns1:_="" ns2:_="" ns3:_="" ns4:_="" ns5:_="">
    <xsd:import namespace="http://schemas.microsoft.com/sharepoint/v3"/>
    <xsd:import namespace="D92F68BA-BB8F-43C0-A1BF-0F435E081D2D"/>
    <xsd:import namespace="http://schemas.microsoft.com/sharepoint/v3/fields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_dlc_DocId" minOccurs="0"/>
                <xsd:element ref="ns4:_dlc_DocIdUrl" minOccurs="0"/>
                <xsd:element ref="ns4:_dlc_DocIdPersist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F68BA-BB8F-43C0-A1BF-0F435E081D2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92F68BA-BB8F-43C0-A1BF-0F435E081D2D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6006F1A-E862-47FE-AE1A-8104F5797F80}"/>
</file>

<file path=customXml/itemProps2.xml><?xml version="1.0" encoding="utf-8"?>
<ds:datastoreItem xmlns:ds="http://schemas.openxmlformats.org/officeDocument/2006/customXml" ds:itemID="{8B469CC5-CF00-4466-A96F-96477551634F}"/>
</file>

<file path=customXml/itemProps3.xml><?xml version="1.0" encoding="utf-8"?>
<ds:datastoreItem xmlns:ds="http://schemas.openxmlformats.org/officeDocument/2006/customXml" ds:itemID="{EEB409F4-8295-4DAA-8E57-AC2432ADAE06}"/>
</file>

<file path=customXml/itemProps4.xml><?xml version="1.0" encoding="utf-8"?>
<ds:datastoreItem xmlns:ds="http://schemas.openxmlformats.org/officeDocument/2006/customXml" ds:itemID="{17A01A68-29C0-493F-B7A5-640B40D1EEF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230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Creating Safe Spaces</vt:lpstr>
      <vt:lpstr>Creating our Environment</vt:lpstr>
      <vt:lpstr>Creating our Environment</vt:lpstr>
      <vt:lpstr>Challenges</vt:lpstr>
      <vt:lpstr>Creating our Environment</vt:lpstr>
      <vt:lpstr>Lobby</vt:lpstr>
      <vt:lpstr>Interview Rooms</vt:lpstr>
      <vt:lpstr>Visitation Rooms</vt:lpstr>
      <vt:lpstr>Wall Space</vt:lpstr>
      <vt:lpstr>Wall Space</vt:lpstr>
      <vt:lpstr>Offices</vt:lpstr>
      <vt:lpstr>NIP – Youth Justice Office</vt:lpstr>
      <vt:lpstr>NIP – Youth Justice Office</vt:lpstr>
      <vt:lpstr>NIP – Youth Justice Office</vt:lpstr>
      <vt:lpstr>Effects</vt:lpstr>
      <vt:lpstr>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dc:description/>
  <cp:lastModifiedBy>Eithun, Kim C</cp:lastModifiedBy>
  <cp:revision>10</cp:revision>
  <dcterms:created xsi:type="dcterms:W3CDTF">2018-05-02T18:41:28Z</dcterms:created>
  <dcterms:modified xsi:type="dcterms:W3CDTF">2018-05-11T13:13:53Z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0x0101009148F5A04DDD49CBA7127AADA5FB792B00AADE34325A8B49CDA8BB4DB53328F214006AB9AEB1609DCE46BFEB467AEA3702D9</vt:lpwstr>
  </property>
</Properties>
</file>